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0F67A-C90C-0412-E1DE-AD58E718DE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E3A44-4A5C-A760-81B8-2865C3D5A5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01EB-08BC-4069-B037-93D62E6C3299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01EBF-1A5F-40AC-3EBA-C7BF4BED9E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E8433-A1AF-3905-784C-BBC337D2EF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5BF46-409A-40F7-9CBE-9B7FECE5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302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2C0C3-981E-4047-9C27-FC5C0DD9D21E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D026-9890-470C-9C0B-607E67163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34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C31BE-1197-7844-FB80-890CF1FD4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1ACC4-8947-897C-5674-B13E72B84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F765C-714D-83E6-B4FA-43B828F2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F03F-0F1D-4FBD-9ACC-9551E8AEEF9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EAE13-CB9F-43EC-9CC8-18ED8BDCC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7E581-3E7F-F98D-FC1F-F241DE2D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40C8-366D-DF34-D66C-D05F11FF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C507F-6B22-A744-1DF5-2A0CF9985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07912-FBBB-D2DA-7138-28C56361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73A-52CF-4992-9C6E-665094AB010F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C36B5-EC48-CC51-FBD0-9A0CB919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18286-48F4-DA38-F79A-7214D2BC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3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B1F95-B309-0045-E1B6-48F2DF53A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22861-CC4D-492F-B4A9-46ECFD3F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E2071-13A2-5782-D756-DE5664F0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5C3B-7EC7-4FE6-8C50-249089B668B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94E43-5650-0197-4373-F02F1AA1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CEA9E-F9FC-B35B-36BD-25996DEC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1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B588-D58C-BB63-8E3F-26C15338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40D06-3F8D-2DD8-5B16-DEA1AF1B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603C0-5A77-92F6-6E4F-C9860187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7FC79-AFA8-4801-96E8-3C7CA7B383AB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A22A-183A-AF06-FFFA-C97A65200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7B50-DDE4-08A1-A0AD-F872172B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5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DE8F-76FE-0F0F-AD8D-D3BC4ABBD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BD39-BA7A-ED6E-6369-70E90C8AE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58E98-0E66-1DAF-41A1-F342397F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F883-9B4A-4087-9EB1-60FDBF92AA19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555F3-8200-C2EC-2F0C-C2AAD194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4C57E-4546-29F7-8D2A-F846DE47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2941-92DC-8049-5D43-F87CB3C0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94D12-7A1B-5B64-B80C-4C34C8F07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63E39-A5DD-3DFB-A5A2-F0A8C4E18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0AB92-DD12-35F1-6CA1-9CCB6149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B469-33D9-45AF-8AA1-95FB5B78E3D2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C4E66-E912-7F72-873A-D3CA1C58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6903A-5550-9B89-EFC0-FFBB3C1F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6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E7D5-BB7D-2813-A446-E7762FCB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AF0FA-F11E-5300-78C6-47A95B6FC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DD221-A48A-49F1-E669-CC2458784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12C057-52D3-EEF8-6724-EB67EF9C9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EF649-124F-4ACC-45C3-3BB18BDD1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C85EA-EE89-A674-D36B-23530FCD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19D4-C7E8-4D65-8FEA-3796B891D6C7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EDB5F-0213-3CFD-F688-362A1E30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95CE8-4375-7CA4-1B56-7807D63C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3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FFB5-FA16-6F94-E8FC-7B7A0794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CF469-2416-C05F-76E1-5CD4A439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FB27-E222-4223-B6EE-2E97C0B81AC4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2C03D-3131-F1BF-0605-772975E7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EC458-276F-9045-1492-F014D811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6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186FD-8D3C-38AA-9EBB-C6A3ED12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7B63-C069-4945-B81E-EF55F8652C2F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38119-384E-B7B5-71FF-F51D15CB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5E218-5036-9FBD-1AD4-7CADE792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3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E7912-D480-01FC-E9BC-8D43EDAE2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1668-0837-3DFB-0D04-1DEA598BF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9AF7C-8D94-B645-982C-09FCB5F70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1F58E-AEFE-8B06-D039-F7482F3C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A11A-CEA5-42D1-A359-0777F3440DA1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9E430-0A3C-AC64-82E3-0FEDAB07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99CCC-8F3D-C835-3653-DBFA79EB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0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DACC-2040-F68D-89D5-BDA09CCD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FDA51-F2D1-4274-ED57-165323516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B114B-61B0-C1EB-6C3A-1580CEF4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C4624-0A32-3C98-AC9C-83FBC0FEA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E85-C055-44B2-B028-E4BEA34BB995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383-0E83-A197-83A2-419CB20FE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4091D-197E-AE30-C659-73448A33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951F6-6757-FD58-D75A-7A340C68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ACA99-2546-4E32-4630-57E14BCA1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A82C4-0B52-3556-38CC-F19BBFA26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2FD5-19DC-44D6-BDD1-14C2CD470150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0F075-7C9F-F45B-1583-A96B0F874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38BE8-9C43-4837-27D1-6182184CA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E4DC-7188-A593-6681-595758AE4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3878" y="881304"/>
            <a:ext cx="9144000" cy="1423357"/>
          </a:xfrm>
        </p:spPr>
        <p:txBody>
          <a:bodyPr>
            <a:noAutofit/>
          </a:bodyPr>
          <a:lstStyle/>
          <a:p>
            <a:r>
              <a:rPr lang="en-US" sz="4000" b="1" dirty="0"/>
              <a:t>Title of The Study in Calibri Light 40pt  Bold Fonts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4AC78-A499-7186-8585-410D25FF1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3878" y="3583376"/>
            <a:ext cx="9144000" cy="548640"/>
          </a:xfrm>
        </p:spPr>
        <p:txBody>
          <a:bodyPr>
            <a:normAutofit/>
          </a:bodyPr>
          <a:lstStyle/>
          <a:p>
            <a:r>
              <a:rPr lang="en-US" sz="2000" b="1" u="sng" dirty="0"/>
              <a:t>A.B.C. Perera</a:t>
            </a:r>
            <a:r>
              <a:rPr lang="en-US" sz="2000" b="1" u="sng" baseline="30000" dirty="0"/>
              <a:t>1,2</a:t>
            </a:r>
            <a:r>
              <a:rPr lang="en-US" sz="2000" b="1" dirty="0"/>
              <a:t>, D.E.F. Silva</a:t>
            </a:r>
            <a:r>
              <a:rPr lang="en-US" sz="2000" b="1" baseline="30000" dirty="0"/>
              <a:t>1</a:t>
            </a:r>
            <a:r>
              <a:rPr lang="en-US" sz="2000" b="1" dirty="0"/>
              <a:t>, H.I.J. De Silva</a:t>
            </a:r>
            <a:r>
              <a:rPr lang="en-US" sz="2000" b="1" baseline="30000" dirty="0"/>
              <a:t>2</a:t>
            </a:r>
            <a:r>
              <a:rPr lang="en-US" sz="2000" b="1" dirty="0"/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25FC6FC-0ECA-EE6A-4F2D-07F38F58D357}"/>
              </a:ext>
            </a:extLst>
          </p:cNvPr>
          <p:cNvSpPr txBox="1">
            <a:spLocks/>
          </p:cNvSpPr>
          <p:nvPr/>
        </p:nvSpPr>
        <p:spPr>
          <a:xfrm>
            <a:off x="1943878" y="4581333"/>
            <a:ext cx="9144000" cy="1194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aseline="30000" dirty="0"/>
              <a:t>1</a:t>
            </a:r>
            <a:r>
              <a:rPr lang="en-US" sz="1600" dirty="0"/>
              <a:t>Department, Faculty/Institute/Company, Address with Postal Code.</a:t>
            </a:r>
          </a:p>
          <a:p>
            <a:r>
              <a:rPr lang="en-US" sz="1600" baseline="30000" dirty="0"/>
              <a:t>1</a:t>
            </a:r>
            <a:r>
              <a:rPr lang="en-US" sz="1600" dirty="0"/>
              <a:t>Department, Faculty/Institute/Company, Address with Postal Code.</a:t>
            </a:r>
          </a:p>
          <a:p>
            <a:r>
              <a:rPr lang="en-US" sz="1600" baseline="30000" dirty="0"/>
              <a:t>2</a:t>
            </a:r>
            <a:r>
              <a:rPr lang="en-US" sz="1600" dirty="0"/>
              <a:t>Department, Faculty/Institute/Company, Address with Postal Code.</a:t>
            </a:r>
          </a:p>
        </p:txBody>
      </p:sp>
    </p:spTree>
    <p:extLst>
      <p:ext uri="{BB962C8B-B14F-4D97-AF65-F5344CB8AC3E}">
        <p14:creationId xmlns:p14="http://schemas.microsoft.com/office/powerpoint/2010/main" val="22318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98561-55BC-9D10-AE66-0288B747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3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A32A4-47FC-27BC-D712-C076BFCA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91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2C193-9535-3DE2-076F-EA3CAF92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9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1BC69-5596-AECB-469F-D9F39F9A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0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9DE9B-5F3F-F5DD-7F2D-933772C5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26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A13C8-55F6-7E43-38B9-62C7ED719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03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82303-2C3D-EFFE-7616-AB0B3A97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8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3033-BB39-0EFC-DBB1-4398DC22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983CB-58D7-F77B-8B55-36A2BC5F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97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B982E-4DB4-1AFC-6E1D-57A26178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3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1765F-9312-8FDC-E845-CE0FEB42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318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72220-082B-01C5-F9E9-881AD3A8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37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B9263-E4FE-1229-C3F8-172A03E6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69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78653-71C6-8CA9-4B94-F9B21AEF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9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6B84C-A7ED-D6BE-0541-06E6D5FF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58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0FAAD-905C-A63E-F9C0-58CF7684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32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2F4C4-A396-F69B-C680-B6F8B809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44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5113A-D1F2-142F-76BA-9A769BA5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01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19C71-7622-0F9E-E678-DCB86E9C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49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C2DF5-BEAA-8DFB-A3E5-33EFA36C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07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57C13-235D-29CD-8573-4C4695BA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54099-49D3-BE01-2883-51BD4338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66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46DF5-D357-539B-8895-2E7257FC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97" y="3429000"/>
            <a:ext cx="9815805" cy="81053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solidFill>
                  <a:srgbClr val="00823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4068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B9C13-B0D0-EB03-B59A-20B3B94D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1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9EF15-9CD9-D165-1FDC-2207E518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43492-E26A-87DC-E8EE-D5E84AAF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8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0A99E-3367-F5D5-5661-EC463809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2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1991A-066B-214A-0569-E3A0C9D4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1D2AD-309C-ED38-007D-967A6F26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1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103</Words>
  <Application>Microsoft Office PowerPoint</Application>
  <PresentationFormat>Widescreen</PresentationFormat>
  <Paragraphs>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Title of The Study in Calibri Light 40pt  Bold Fonts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23</cp:revision>
  <dcterms:created xsi:type="dcterms:W3CDTF">2023-12-17T12:28:53Z</dcterms:created>
  <dcterms:modified xsi:type="dcterms:W3CDTF">2024-08-21T02:08:12Z</dcterms:modified>
</cp:coreProperties>
</file>