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30" autoAdjust="0"/>
    <p:restoredTop sz="94660"/>
  </p:normalViewPr>
  <p:slideViewPr>
    <p:cSldViewPr snapToGrid="0">
      <p:cViewPr varScale="1">
        <p:scale>
          <a:sx n="89" d="100"/>
          <a:sy n="89" d="100"/>
        </p:scale>
        <p:origin x="55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10F67A-C90C-0412-E1DE-AD58E718DE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DE3A44-4A5C-A760-81B8-2865C3D5A5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E01EB-08BC-4069-B037-93D62E6C3299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01EBF-1A5F-40AC-3EBA-C7BF4BED9E9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CE8433-A1AF-3905-784C-BBC337D2EF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5BF46-409A-40F7-9CBE-9B7FECE52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3023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2C0C3-981E-4047-9C27-FC5C0DD9D21E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2D026-9890-470C-9C0B-607E67163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1344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C31BE-1197-7844-FB80-890CF1FD4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71ACC4-8947-897C-5674-B13E72B84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F765C-714D-83E6-B4FA-43B828F2A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F03F-0F1D-4FBD-9ACC-9551E8AEEF96}" type="datetime1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EAE13-CB9F-43EC-9CC8-18ED8BDCC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7E581-3E7F-F98D-FC1F-F241DE2D8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1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940C8-366D-DF34-D66C-D05F11FF2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EC507F-6B22-A744-1DF5-2A0CF9985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07912-FBBB-D2DA-7138-28C563618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73A-52CF-4992-9C6E-665094AB010F}" type="datetime1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C36B5-EC48-CC51-FBD0-9A0CB919A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18286-48F4-DA38-F79A-7214D2BC0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53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FB1F95-B309-0045-E1B6-48F2DF53A5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922861-CC4D-492F-B4A9-46ECFD3F3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E2071-13A2-5782-D756-DE5664F01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5C3B-7EC7-4FE6-8C50-249089B668BC}" type="datetime1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94E43-5650-0197-4373-F02F1AA1D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CEA9E-F9FC-B35B-36BD-25996DEC1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1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B588-D58C-BB63-8E3F-26C153381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40D06-3F8D-2DD8-5B16-DEA1AF1B6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603C0-5A77-92F6-6E4F-C98601873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7FC79-AFA8-4801-96E8-3C7CA7B383AB}" type="datetime1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4A22A-183A-AF06-FFFA-C97A65200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F7B50-DDE4-08A1-A0AD-F872172B8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5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EDE8F-76FE-0F0F-AD8D-D3BC4ABBD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25BD39-BA7A-ED6E-6369-70E90C8AE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58E98-0E66-1DAF-41A1-F342397F3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F883-9B4A-4087-9EB1-60FDBF92AA19}" type="datetime1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555F3-8200-C2EC-2F0C-C2AAD1946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4C57E-4546-29F7-8D2A-F846DE479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4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82941-92DC-8049-5D43-F87CB3C0C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94D12-7A1B-5B64-B80C-4C34C8F07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D63E39-A5DD-3DFB-A5A2-F0A8C4E18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80AB92-DD12-35F1-6CA1-9CCB61491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6B469-33D9-45AF-8AA1-95FB5B78E3D2}" type="datetime1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C4E66-E912-7F72-873A-D3CA1C58B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C6903A-5550-9B89-EFC0-FFBB3C1FA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60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E7D5-BB7D-2813-A446-E7762FCB8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5AF0FA-F11E-5300-78C6-47A95B6FC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DDD221-A48A-49F1-E669-CC2458784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12C057-52D3-EEF8-6724-EB67EF9C92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6EF649-124F-4ACC-45C3-3BB18BDD1E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7C85EA-EE89-A674-D36B-23530FCDC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19D4-C7E8-4D65-8FEA-3796B891D6C7}" type="datetime1">
              <a:rPr lang="en-US" smtClean="0"/>
              <a:t>12/29/2023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FEDB5F-0213-3CFD-F688-362A1E307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795CE8-4375-7CA4-1B56-7807D63C4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37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4FFB5-FA16-6F94-E8FC-7B7A07945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1CF469-2416-C05F-76E1-5CD4A439A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FB27-E222-4223-B6EE-2E97C0B81AC4}" type="datetime1">
              <a:rPr lang="en-US" smtClean="0"/>
              <a:t>12/29/2023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92C03D-3131-F1BF-0605-772975E70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EC458-276F-9045-1492-F014D8111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6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C186FD-8D3C-38AA-9EBB-C6A3ED125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7B63-C069-4945-B81E-EF55F8652C2F}" type="datetime1">
              <a:rPr lang="en-US" smtClean="0"/>
              <a:t>12/29/2023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338119-384E-B7B5-71FF-F51D15CB0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A5E218-5036-9FBD-1AD4-7CADE7920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3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E7912-D480-01FC-E9BC-8D43EDAE2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31668-0837-3DFB-0D04-1DEA598BF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D9AF7C-8D94-B645-982C-09FCB5F70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1F58E-AEFE-8B06-D039-F7482F3C3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A11A-CEA5-42D1-A359-0777F3440DA1}" type="datetime1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19E430-0A3C-AC64-82E3-0FEDAB07C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99CCC-8F3D-C835-3653-DBFA79EB9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0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ADACC-2040-F68D-89D5-BDA09CCD9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FFDA51-F2D1-4274-ED57-165323516E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2B114B-61B0-C1EB-6C3A-1580CEF4C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CC4624-0A32-3C98-AC9C-83FBC0FEA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4E85-C055-44B2-B028-E4BEA34BB995}" type="datetime1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E0383-0E83-A197-83A2-419CB20FE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D4091D-197E-AE30-C659-73448A334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8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A951F6-6757-FD58-D75A-7A340C685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4ACA99-2546-4E32-4630-57E14BCA1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A82C4-0B52-3556-38CC-F19BBFA26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22FD5-19DC-44D6-BDD1-14C2CD470150}" type="datetime1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0F075-7C9F-F45B-1583-A96B0F874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38BE8-9C43-4837-27D1-6182184CA6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44DFC-FB35-4731-B79F-AAD3C79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6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3E4DC-7188-A593-6681-595758AE43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3878" y="881304"/>
            <a:ext cx="9144000" cy="1423357"/>
          </a:xfrm>
        </p:spPr>
        <p:txBody>
          <a:bodyPr>
            <a:noAutofit/>
          </a:bodyPr>
          <a:lstStyle/>
          <a:p>
            <a:r>
              <a:rPr lang="en-US" sz="4000" b="1" dirty="0"/>
              <a:t>Title of The Study in Calibri Light 40pt  Bold Fonts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F4AC78-A499-7186-8585-410D25FF1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3878" y="3583376"/>
            <a:ext cx="9144000" cy="548640"/>
          </a:xfrm>
        </p:spPr>
        <p:txBody>
          <a:bodyPr>
            <a:normAutofit/>
          </a:bodyPr>
          <a:lstStyle/>
          <a:p>
            <a:r>
              <a:rPr lang="en-US" sz="2000" b="1" u="sng" dirty="0"/>
              <a:t>A.B.C. Perera</a:t>
            </a:r>
            <a:r>
              <a:rPr lang="en-US" sz="2000" b="1" u="sng" baseline="30000" dirty="0"/>
              <a:t>1,2</a:t>
            </a:r>
            <a:r>
              <a:rPr lang="en-US" sz="2000" b="1" dirty="0"/>
              <a:t>, D.E.F. Silva</a:t>
            </a:r>
            <a:r>
              <a:rPr lang="en-US" sz="2000" b="1" baseline="30000" dirty="0"/>
              <a:t>1</a:t>
            </a:r>
            <a:r>
              <a:rPr lang="en-US" sz="2000" b="1" dirty="0"/>
              <a:t>, H.I.J. De Silva</a:t>
            </a:r>
            <a:r>
              <a:rPr lang="en-US" sz="2000" b="1" baseline="30000" dirty="0"/>
              <a:t>2</a:t>
            </a:r>
            <a:r>
              <a:rPr lang="en-US" sz="2000" b="1" dirty="0"/>
              <a:t>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25FC6FC-0ECA-EE6A-4F2D-07F38F58D357}"/>
              </a:ext>
            </a:extLst>
          </p:cNvPr>
          <p:cNvSpPr txBox="1">
            <a:spLocks/>
          </p:cNvSpPr>
          <p:nvPr/>
        </p:nvSpPr>
        <p:spPr>
          <a:xfrm>
            <a:off x="1943878" y="4581333"/>
            <a:ext cx="9144000" cy="11943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aseline="30000" dirty="0"/>
              <a:t>1</a:t>
            </a:r>
            <a:r>
              <a:rPr lang="en-US" sz="1600" dirty="0"/>
              <a:t>Department, Faculty/Institute/Company, Address with Postal Code.</a:t>
            </a:r>
          </a:p>
          <a:p>
            <a:r>
              <a:rPr lang="en-US" sz="1600" baseline="30000" dirty="0"/>
              <a:t>1</a:t>
            </a:r>
            <a:r>
              <a:rPr lang="en-US" sz="1600" dirty="0"/>
              <a:t>Department, Faculty/Institute/Company, Address with Postal Code.</a:t>
            </a:r>
          </a:p>
          <a:p>
            <a:r>
              <a:rPr lang="en-US" sz="1600" baseline="30000" dirty="0"/>
              <a:t>2</a:t>
            </a:r>
            <a:r>
              <a:rPr lang="en-US" sz="1600" dirty="0"/>
              <a:t>Department, Faculty/Institute/Company, Address with Postal Code.</a:t>
            </a:r>
          </a:p>
        </p:txBody>
      </p:sp>
    </p:spTree>
    <p:extLst>
      <p:ext uri="{BB962C8B-B14F-4D97-AF65-F5344CB8AC3E}">
        <p14:creationId xmlns:p14="http://schemas.microsoft.com/office/powerpoint/2010/main" val="223181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98561-55BC-9D10-AE66-0288B7470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30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A32A4-47FC-27BC-D712-C076BFCA6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91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2C193-9535-3DE2-076F-EA3CAF929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94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1BC69-5596-AECB-469F-D9F39F9AD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04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9DE9B-5F3F-F5DD-7F2D-933772C5C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126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A13C8-55F6-7E43-38B9-62C7ED719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03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82303-2C3D-EFFE-7616-AB0B3A977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48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43033-BB39-0EFC-DBB1-4398DC22A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33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983CB-58D7-F77B-8B55-36A2BC5F1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97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DB982E-4DB4-1AFC-6E1D-57A26178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3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41765F-9312-8FDC-E845-CE0FEB429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318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872220-082B-01C5-F9E9-881AD3A81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376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7B9263-E4FE-1229-C3F8-172A03E68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69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D78653-71C6-8CA9-4B94-F9B21AEF6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49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B6B84C-A7ED-D6BE-0541-06E6D5FF7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587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0FAAD-905C-A63E-F9C0-58CF76843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326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22F4C4-A396-F69B-C680-B6F8B8097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441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95113A-D1F2-142F-76BA-9A769BA5D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016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619C71-7622-0F9E-E678-DCB86E9C7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494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5C2DF5-BEAA-8DFB-A3E5-33EFA36CC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2073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57C13-235D-29CD-8573-4C4695BA7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3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C54099-49D3-BE01-2883-51BD43389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1663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46DF5-D357-539B-8895-2E7257FC3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97" y="3429000"/>
            <a:ext cx="9815805" cy="810532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>
                <a:solidFill>
                  <a:srgbClr val="00823B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440688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1B9C13-B0D0-EB03-B59A-20B3B94D6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10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A9EF15-9CD9-D165-1FDC-2207E518C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26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543492-E26A-87DC-E8EE-D5E84AAFF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84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0A99E-3367-F5D5-5661-EC463809B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23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A1991A-066B-214A-0569-E3A0C9D4B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1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2E51-61F4-0065-2B40-E85EAE5A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5F61-8CDE-0884-EEB9-3D2F43AC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B1D2AD-309C-ED38-007D-967A6F26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4DFC-FB35-4731-B79F-AAD3C79A1FD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17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103</Words>
  <Application>Microsoft Office PowerPoint</Application>
  <PresentationFormat>Widescreen</PresentationFormat>
  <Paragraphs>34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Title of The Study in Calibri Light 40pt  Bold Fonts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23</cp:revision>
  <dcterms:created xsi:type="dcterms:W3CDTF">2023-12-17T12:28:53Z</dcterms:created>
  <dcterms:modified xsi:type="dcterms:W3CDTF">2023-12-29T03:20:53Z</dcterms:modified>
</cp:coreProperties>
</file>