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1DDF5-1652-4B61-A9A4-FE33D12F9301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F5433-2955-4B3F-A4D1-D1D5F8F3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20D1C-D0FD-4385-9261-CAA12191F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FAA04-95F3-4753-B89E-0918B9B76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F635-8523-4E23-9842-76DF8E5A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37C37-DDD3-4991-80FC-345F23CC3623}" type="datetime1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E2A39-B3B4-4D20-844A-6D645C8D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D12ED-3B72-4ADB-9C2C-D5EE3CF9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4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0778-3B39-4E7E-8918-7D6854005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107DC-27D3-45CF-9CF3-664183FEF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0262-57B8-4688-AA7D-C3324501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A939C3-7765-4A21-8F98-0654B44EC093}" type="datetime1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EC3E4-3A50-47A4-84DB-61EBE04A4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60AF0-1CA9-4DD0-8FE7-C2D97B2E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0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7826-32EF-4577-A436-F2236AD4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86093-8EDA-491F-9DF3-C670B8E3E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AB0B0-FBEE-4232-BF96-10C4107C7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80A890-4EE6-4C60-8AAB-738FFD7E8792}" type="datetime1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1DDD0-9F79-4863-8839-4C20CAA6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7E092-1D00-43EF-9D46-EF70C957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77C7-9BD7-4BB4-948A-C684899DA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5362BC-DD27-4E81-B854-C22E4F32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1B7CDA-3281-4258-8CD6-EF23166A800E}" type="datetime1">
              <a:rPr lang="en-US" smtClean="0"/>
              <a:t>6/20/2021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EEFE2-852F-448D-A48E-0D685D2F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B05E7-E132-4A6B-9773-7E11E229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8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6D693-273C-4345-8285-5C22BAC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47F26-CBDB-4941-AB87-A2EE10B955D8}" type="datetime1">
              <a:rPr lang="en-US" smtClean="0"/>
              <a:t>6/20/2021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97E32-F49A-4B99-B595-04DE8A20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BE5D9-3467-4A7F-8318-0FFD77C9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9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A1EF5E-6FFE-4DF8-97FB-FE287331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8D358-5403-4790-A45A-AA922F23B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BD21B-63D1-4000-BFCA-5EECD87DA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42CFC-AF7B-4AB2-B8EA-B68F2049D98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064CC7F-B718-4975-A8AA-70C089C26A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" y="49366"/>
            <a:ext cx="701832" cy="66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5BE7A9-6105-4828-BC92-04327A2F08A5}"/>
              </a:ext>
            </a:extLst>
          </p:cNvPr>
          <p:cNvSpPr txBox="1">
            <a:spLocks/>
          </p:cNvSpPr>
          <p:nvPr userDrawn="1"/>
        </p:nvSpPr>
        <p:spPr>
          <a:xfrm>
            <a:off x="-3563" y="6489045"/>
            <a:ext cx="4736691" cy="3651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i="1" dirty="0"/>
              <a:t> </a:t>
            </a:r>
            <a:r>
              <a:rPr lang="en-US" i="1" dirty="0"/>
              <a:t>IRCUWU2021  “Exploring Potentials in Challenging Periods”  </a:t>
            </a:r>
          </a:p>
        </p:txBody>
      </p:sp>
    </p:spTree>
    <p:extLst>
      <p:ext uri="{BB962C8B-B14F-4D97-AF65-F5344CB8AC3E}">
        <p14:creationId xmlns:p14="http://schemas.microsoft.com/office/powerpoint/2010/main" val="340026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u.ac.lk/ircuwu2021/docs/Harvard_Quick_Guide_for_Referenc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314BF6-189D-45E0-B352-1F1B30C7D182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4F31BEE-3153-4653-9638-3BC925F8E3A7}"/>
              </a:ext>
            </a:extLst>
          </p:cNvPr>
          <p:cNvSpPr txBox="1">
            <a:spLocks/>
          </p:cNvSpPr>
          <p:nvPr/>
        </p:nvSpPr>
        <p:spPr>
          <a:xfrm>
            <a:off x="209005" y="2008547"/>
            <a:ext cx="11788526" cy="10777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Title of the abstract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693D93F-C9AD-4BF7-B43B-CCE023DC102A}"/>
              </a:ext>
            </a:extLst>
          </p:cNvPr>
          <p:cNvSpPr txBox="1">
            <a:spLocks/>
          </p:cNvSpPr>
          <p:nvPr/>
        </p:nvSpPr>
        <p:spPr>
          <a:xfrm>
            <a:off x="209005" y="3379642"/>
            <a:ext cx="11788526" cy="16056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>
                <a:solidFill>
                  <a:schemeClr val="bg1"/>
                </a:solidFill>
              </a:rPr>
              <a:t>Name of the Presenting Author</a:t>
            </a:r>
            <a:r>
              <a:rPr lang="en-US">
                <a:solidFill>
                  <a:schemeClr val="bg1"/>
                </a:solidFill>
              </a:rPr>
              <a:t>* and the Names of the co-authors</a:t>
            </a:r>
          </a:p>
          <a:p>
            <a:r>
              <a:rPr lang="en-US">
                <a:solidFill>
                  <a:schemeClr val="bg1"/>
                </a:solidFill>
              </a:rPr>
              <a:t>With affiliations</a:t>
            </a:r>
          </a:p>
          <a:p>
            <a:r>
              <a:rPr lang="en-US" sz="1800"/>
              <a:t>Underline the name of the Presenting Author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54D9E1-F8CB-4B7F-B02A-604051A53FB4}"/>
              </a:ext>
            </a:extLst>
          </p:cNvPr>
          <p:cNvSpPr txBox="1"/>
          <p:nvPr/>
        </p:nvSpPr>
        <p:spPr>
          <a:xfrm>
            <a:off x="2894566" y="1353309"/>
            <a:ext cx="445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the same colors, you may change the font size of the title as needed.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B8B5A4F-6553-442C-B214-0AFCD9FC5104}"/>
              </a:ext>
            </a:extLst>
          </p:cNvPr>
          <p:cNvCxnSpPr/>
          <p:nvPr/>
        </p:nvCxnSpPr>
        <p:spPr>
          <a:xfrm>
            <a:off x="6841562" y="1745679"/>
            <a:ext cx="1260389" cy="525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134AD4-0B90-437E-B757-9C3E43A0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1</a:t>
            </a:fld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27B1C964-98A3-452C-A91B-50A83C2BA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050" y="0"/>
            <a:ext cx="683520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161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6188" algn="ctr"/>
              </a:tabLs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kumimoji="0" lang="en-US" altLang="en-US" sz="1400" b="1" i="0" u="none" strike="noStrike" cap="none" normalizeH="0" baseline="3000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International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Research Conference of Uva Wellassa University</a:t>
            </a:r>
            <a:r>
              <a:rPr kumimoji="0" lang="en-US" altLang="en-US" sz="1400" b="1" i="0" u="none" strike="noStrike" cap="none" normalizeH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3333FF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6188" algn="ctr"/>
              </a:tabLst>
            </a:pP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“Exploring Potentials</a:t>
            </a:r>
            <a:r>
              <a:rPr kumimoji="0" lang="en-US" altLang="en-US" sz="1400" b="1" i="1" u="none" strike="noStrike" cap="none" normalizeH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Challenging Periods”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3333FF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6188" algn="ctr"/>
              </a:tabLs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en-US" sz="1400" b="1" i="0" u="none" strike="noStrike" cap="none" normalizeH="0" baseline="3000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- 2</a:t>
            </a:r>
            <a:r>
              <a:rPr kumimoji="0" lang="en-US" altLang="en-US" sz="1400" b="1" i="0" u="none" strike="noStrike" cap="none" normalizeH="0" baseline="3000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July 2021 @ Uva Wellassa University, Badulla, Sri Lanka.  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3333FF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42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EEE8-162B-4E0B-B83F-E2A8047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5E5E6-CB8D-4DAC-A3CE-0CFE96633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E0BA1-0A19-475F-B3AB-8C93B781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EE8DD5-0F6D-4447-9E0E-E78EFB6D3B71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66400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8BC70-2C09-4890-91CD-86D69739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68AF7-4A2A-4445-B2D6-A0ED0E36D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23F12-EF7E-4E74-BA04-24EB9F14C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D1F56A-DC69-4DFF-AABF-F3AED895D6F9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2356405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600D-17A4-43C0-ADBF-D99AA8AB2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9D1BC-F18B-486C-A1DB-805B41C53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FF8F4-14BB-4EA4-BD41-7ABC8FFBA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03993E-3D1C-454E-A8D6-FCD14E5A34CB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111735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6BF8CF-1A53-40ED-805F-2AAB00A5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49D63C-75E2-4DEC-9708-1A148D26700B}"/>
              </a:ext>
            </a:extLst>
          </p:cNvPr>
          <p:cNvSpPr txBox="1">
            <a:spLocks/>
          </p:cNvSpPr>
          <p:nvPr/>
        </p:nvSpPr>
        <p:spPr>
          <a:xfrm>
            <a:off x="858073" y="0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Outline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2C21531-CEE6-46D9-96E5-D4D57B7F8EB6}"/>
              </a:ext>
            </a:extLst>
          </p:cNvPr>
          <p:cNvSpPr txBox="1">
            <a:spLocks/>
          </p:cNvSpPr>
          <p:nvPr/>
        </p:nvSpPr>
        <p:spPr>
          <a:xfrm>
            <a:off x="838200" y="1142570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Introduction</a:t>
            </a:r>
          </a:p>
          <a:p>
            <a:r>
              <a:rPr lang="en-US" dirty="0"/>
              <a:t>Research objective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Results and Discussions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Acknowledgements</a:t>
            </a:r>
          </a:p>
          <a:p>
            <a:r>
              <a:rPr lang="en-US" dirty="0"/>
              <a:t>References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D82EB6-68B8-4F97-BB63-BA41D98A9CE0}"/>
              </a:ext>
            </a:extLst>
          </p:cNvPr>
          <p:cNvSpPr txBox="1"/>
          <p:nvPr/>
        </p:nvSpPr>
        <p:spPr>
          <a:xfrm>
            <a:off x="3505173" y="229491"/>
            <a:ext cx="331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Arial font size 44 for title text throughout the presentation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6C3BC1A-2224-46FC-B475-86E88EFBDB1A}"/>
              </a:ext>
            </a:extLst>
          </p:cNvPr>
          <p:cNvCxnSpPr>
            <a:cxnSpLocks/>
          </p:cNvCxnSpPr>
          <p:nvPr/>
        </p:nvCxnSpPr>
        <p:spPr>
          <a:xfrm flipH="1">
            <a:off x="2944536" y="521878"/>
            <a:ext cx="6613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07AF62C-639B-4337-90BE-D63C035647F4}"/>
              </a:ext>
            </a:extLst>
          </p:cNvPr>
          <p:cNvSpPr txBox="1"/>
          <p:nvPr/>
        </p:nvSpPr>
        <p:spPr>
          <a:xfrm>
            <a:off x="5248509" y="1434957"/>
            <a:ext cx="3148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Arial font size 24 for body text throughout the presentation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7329DDC-AEBD-47EB-8122-9AE69C4F07B0}"/>
              </a:ext>
            </a:extLst>
          </p:cNvPr>
          <p:cNvCxnSpPr/>
          <p:nvPr/>
        </p:nvCxnSpPr>
        <p:spPr>
          <a:xfrm flipH="1">
            <a:off x="4220848" y="1697346"/>
            <a:ext cx="1027661" cy="746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63BC7A30-9BC5-42D1-AE5B-DD850165A53C}"/>
              </a:ext>
            </a:extLst>
          </p:cNvPr>
          <p:cNvSpPr txBox="1">
            <a:spLocks/>
          </p:cNvSpPr>
          <p:nvPr/>
        </p:nvSpPr>
        <p:spPr>
          <a:xfrm>
            <a:off x="9448800" y="6481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E41093-A7BA-49BD-9C3E-709B9D91757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734394-96B9-4D70-843E-0190A98AFF8A}"/>
              </a:ext>
            </a:extLst>
          </p:cNvPr>
          <p:cNvSpPr txBox="1"/>
          <p:nvPr/>
        </p:nvSpPr>
        <p:spPr>
          <a:xfrm>
            <a:off x="10452683" y="16778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188569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1C3A9-CF30-447B-96DC-33C479AE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3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E65A78E-E637-4C83-BA18-AD345A26A14E}"/>
              </a:ext>
            </a:extLst>
          </p:cNvPr>
          <p:cNvSpPr txBox="1">
            <a:spLocks/>
          </p:cNvSpPr>
          <p:nvPr/>
        </p:nvSpPr>
        <p:spPr>
          <a:xfrm>
            <a:off x="858073" y="-8519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2925746-54C5-4204-8099-2FCD9D804C73}"/>
              </a:ext>
            </a:extLst>
          </p:cNvPr>
          <p:cNvSpPr txBox="1">
            <a:spLocks/>
          </p:cNvSpPr>
          <p:nvPr/>
        </p:nvSpPr>
        <p:spPr>
          <a:xfrm>
            <a:off x="209005" y="1511685"/>
            <a:ext cx="11493637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Introduction of your research</a:t>
            </a:r>
          </a:p>
          <a:p>
            <a:pPr algn="just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3B58C7-B465-4A9C-ACB3-3F71CFD81D57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61968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D0414-B0B3-4DC0-9ACE-4709D8FC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4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7EC1C41-F1FB-4905-89A9-3D4C6F8656E8}"/>
              </a:ext>
            </a:extLst>
          </p:cNvPr>
          <p:cNvSpPr txBox="1">
            <a:spLocks/>
          </p:cNvSpPr>
          <p:nvPr/>
        </p:nvSpPr>
        <p:spPr>
          <a:xfrm>
            <a:off x="858073" y="-8519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Research Objectives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479FF4E-E5FE-46F0-81F9-914DC60BAE9B}"/>
              </a:ext>
            </a:extLst>
          </p:cNvPr>
          <p:cNvSpPr txBox="1">
            <a:spLocks/>
          </p:cNvSpPr>
          <p:nvPr/>
        </p:nvSpPr>
        <p:spPr>
          <a:xfrm>
            <a:off x="695567" y="1421609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Objective 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Objective 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Objective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6CFE6A-0316-456E-A114-AE82D8A28DB7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369749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8AEFD-18B5-48E4-A5F1-3BA9163B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5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0360401-169D-4CD9-A6C1-49A58F0C1F49}"/>
              </a:ext>
            </a:extLst>
          </p:cNvPr>
          <p:cNvSpPr txBox="1">
            <a:spLocks/>
          </p:cNvSpPr>
          <p:nvPr/>
        </p:nvSpPr>
        <p:spPr>
          <a:xfrm>
            <a:off x="858073" y="0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0070C0"/>
                </a:solidFill>
              </a:rPr>
              <a:t>Methodology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00FDC8-D281-40F7-8281-34D14CB722E8}"/>
              </a:ext>
            </a:extLst>
          </p:cNvPr>
          <p:cNvSpPr txBox="1">
            <a:spLocks/>
          </p:cNvSpPr>
          <p:nvPr/>
        </p:nvSpPr>
        <p:spPr>
          <a:xfrm>
            <a:off x="255155" y="1421609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Methodology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F4AD-A9E1-4200-8FDA-5A88372AD169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144519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B4373-15FB-40C9-9501-64543D77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857DFEF-AD37-4A65-A808-F1D9E1A1EE5F}"/>
              </a:ext>
            </a:extLst>
          </p:cNvPr>
          <p:cNvSpPr txBox="1">
            <a:spLocks/>
          </p:cNvSpPr>
          <p:nvPr/>
        </p:nvSpPr>
        <p:spPr>
          <a:xfrm>
            <a:off x="858073" y="-3487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Results and Discussions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420541A-712F-4292-86B1-05AE6D85E838}"/>
              </a:ext>
            </a:extLst>
          </p:cNvPr>
          <p:cNvSpPr txBox="1">
            <a:spLocks/>
          </p:cNvSpPr>
          <p:nvPr/>
        </p:nvSpPr>
        <p:spPr>
          <a:xfrm>
            <a:off x="209005" y="1511685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Important results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Table.01: (Title)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97C531-3BF0-4723-A644-755934346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98532"/>
              </p:ext>
            </p:extLst>
          </p:nvPr>
        </p:nvGraphicFramePr>
        <p:xfrm>
          <a:off x="334841" y="3429000"/>
          <a:ext cx="3399168" cy="1764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056">
                  <a:extLst>
                    <a:ext uri="{9D8B030D-6E8A-4147-A177-3AD203B41FA5}">
                      <a16:colId xmlns:a16="http://schemas.microsoft.com/office/drawing/2014/main" val="3492526534"/>
                    </a:ext>
                  </a:extLst>
                </a:gridCol>
                <a:gridCol w="1133056">
                  <a:extLst>
                    <a:ext uri="{9D8B030D-6E8A-4147-A177-3AD203B41FA5}">
                      <a16:colId xmlns:a16="http://schemas.microsoft.com/office/drawing/2014/main" val="1654241927"/>
                    </a:ext>
                  </a:extLst>
                </a:gridCol>
                <a:gridCol w="1133056">
                  <a:extLst>
                    <a:ext uri="{9D8B030D-6E8A-4147-A177-3AD203B41FA5}">
                      <a16:colId xmlns:a16="http://schemas.microsoft.com/office/drawing/2014/main" val="3684566975"/>
                    </a:ext>
                  </a:extLst>
                </a:gridCol>
              </a:tblGrid>
              <a:tr h="588014"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  <a:r>
                        <a:rPr lang="en-US" baseline="0" dirty="0"/>
                        <a:t> 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  <a:r>
                        <a:rPr lang="en-US" baseline="0" dirty="0"/>
                        <a:t> 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80412"/>
                  </a:ext>
                </a:extLst>
              </a:tr>
              <a:tr h="588014">
                <a:tc>
                  <a:txBody>
                    <a:bodyPr/>
                    <a:lstStyle/>
                    <a:p>
                      <a:r>
                        <a:rPr lang="en-US" dirty="0"/>
                        <a:t>Data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1924"/>
                  </a:ext>
                </a:extLst>
              </a:tr>
              <a:tr h="588014">
                <a:tc>
                  <a:txBody>
                    <a:bodyPr/>
                    <a:lstStyle/>
                    <a:p>
                      <a:r>
                        <a:rPr lang="en-US" dirty="0"/>
                        <a:t>Data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76773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D8F713C-B954-4395-924B-369D8FF6378C}"/>
              </a:ext>
            </a:extLst>
          </p:cNvPr>
          <p:cNvGrpSpPr/>
          <p:nvPr/>
        </p:nvGrpSpPr>
        <p:grpSpPr>
          <a:xfrm>
            <a:off x="4274636" y="2693080"/>
            <a:ext cx="3013532" cy="1819936"/>
            <a:chOff x="3906253" y="2785359"/>
            <a:chExt cx="3013532" cy="181993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DAED9EA-8DB0-4256-8E85-498C25AF312F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253" y="2785359"/>
              <a:ext cx="3013532" cy="18199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 descr="File:Oxygen15.04.1-&lt;strong&gt;insert&lt;/strong&gt;-&lt;strong&gt;image&lt;/strong&gt;.svg - Wikimedia Commons">
              <a:extLst>
                <a:ext uri="{FF2B5EF4-FFF2-40B4-BE49-F238E27FC236}">
                  <a16:creationId xmlns:a16="http://schemas.microsoft.com/office/drawing/2014/main" id="{CD8FE5ED-5B7E-451D-8F28-08DDFD82D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4280" y="2894058"/>
              <a:ext cx="1694935" cy="1694935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7D0D50F-7E88-4779-A299-6BD517EDC581}"/>
              </a:ext>
            </a:extLst>
          </p:cNvPr>
          <p:cNvSpPr txBox="1"/>
          <p:nvPr/>
        </p:nvSpPr>
        <p:spPr>
          <a:xfrm>
            <a:off x="4274636" y="4564103"/>
            <a:ext cx="40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Image.01 : (caption)</a:t>
            </a:r>
          </a:p>
        </p:txBody>
      </p:sp>
      <p:pic>
        <p:nvPicPr>
          <p:cNvPr id="13" name="Picture 12" descr="File:OLS example weight vs height scatterplot.svg - Wikipedia">
            <a:extLst>
              <a:ext uri="{FF2B5EF4-FFF2-40B4-BE49-F238E27FC236}">
                <a16:creationId xmlns:a16="http://schemas.microsoft.com/office/drawing/2014/main" id="{CC2E8B12-B926-4CFF-929B-6047DC34386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150" y="2819474"/>
            <a:ext cx="2597341" cy="172479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D7C9582-5F6C-4864-9AC2-F1FC617CB71C}"/>
              </a:ext>
            </a:extLst>
          </p:cNvPr>
          <p:cNvSpPr txBox="1"/>
          <p:nvPr/>
        </p:nvSpPr>
        <p:spPr>
          <a:xfrm>
            <a:off x="7839769" y="4564103"/>
            <a:ext cx="40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Figure.01 : (caption)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C4D6B7-617F-416F-ABDA-78E670B21306}"/>
              </a:ext>
            </a:extLst>
          </p:cNvPr>
          <p:cNvSpPr txBox="1"/>
          <p:nvPr/>
        </p:nvSpPr>
        <p:spPr>
          <a:xfrm>
            <a:off x="334842" y="2053955"/>
            <a:ext cx="10562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following format for table, image and chart  captions. Use Arial font size 20 for captions. Adjust font size in the table body according to the data points count.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8A3EEC-9CBD-453F-A158-6F43C9341685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426054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8B68A-8339-4FEF-B077-F3A4E2EB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CC6B07C-A0C6-478F-B017-F66ADD8D8E21}"/>
              </a:ext>
            </a:extLst>
          </p:cNvPr>
          <p:cNvSpPr txBox="1">
            <a:spLocks/>
          </p:cNvSpPr>
          <p:nvPr/>
        </p:nvSpPr>
        <p:spPr>
          <a:xfrm>
            <a:off x="930978" y="10367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Conclusions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A6CDD5D-1B43-4104-88B1-A5FF0AFE33D9}"/>
              </a:ext>
            </a:extLst>
          </p:cNvPr>
          <p:cNvSpPr txBox="1">
            <a:spLocks/>
          </p:cNvSpPr>
          <p:nvPr/>
        </p:nvSpPr>
        <p:spPr>
          <a:xfrm>
            <a:off x="209005" y="1511685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Conclusions of your research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73E941-1F62-4630-B6F9-7BC3DD007943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110982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09444-B5A2-4A24-84EA-1CB8C682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3C35F6-6636-45E5-B3DA-6C19C1F64A06}"/>
              </a:ext>
            </a:extLst>
          </p:cNvPr>
          <p:cNvSpPr txBox="1">
            <a:spLocks/>
          </p:cNvSpPr>
          <p:nvPr/>
        </p:nvSpPr>
        <p:spPr>
          <a:xfrm>
            <a:off x="981312" y="-1206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Acknowledgements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6843661-4DCE-4507-95DD-D4534B40D750}"/>
              </a:ext>
            </a:extLst>
          </p:cNvPr>
          <p:cNvSpPr txBox="1">
            <a:spLocks/>
          </p:cNvSpPr>
          <p:nvPr/>
        </p:nvSpPr>
        <p:spPr>
          <a:xfrm>
            <a:off x="209005" y="1511685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Acknowledgements</a:t>
            </a:r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B2EDC4-FDE1-4224-B162-2AC0CAD71F44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130902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9D1CF-ADD0-4F8A-A635-DF3031A0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2CFC-AF7B-4AB2-B8EA-B68F2049D982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EA2E19-D89A-40FC-92FF-59A371EA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805" y="1523621"/>
            <a:ext cx="10515600" cy="4351338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Note: Use </a:t>
            </a:r>
            <a:r>
              <a:rPr lang="en-US" sz="2800" dirty="0">
                <a:solidFill>
                  <a:srgbClr val="FF0000"/>
                </a:solidFill>
                <a:hlinkClick r:id="rId2"/>
              </a:rPr>
              <a:t>Referencing guidelines </a:t>
            </a:r>
            <a:r>
              <a:rPr lang="en-US" sz="2800" dirty="0">
                <a:solidFill>
                  <a:srgbClr val="FF0000"/>
                </a:solidFill>
              </a:rPr>
              <a:t>in the Conference website</a:t>
            </a:r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203363-2DC5-4073-ADA2-9C8C5C6804D7}"/>
              </a:ext>
            </a:extLst>
          </p:cNvPr>
          <p:cNvSpPr txBox="1">
            <a:spLocks/>
          </p:cNvSpPr>
          <p:nvPr/>
        </p:nvSpPr>
        <p:spPr>
          <a:xfrm>
            <a:off x="1032146" y="0"/>
            <a:ext cx="10145486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4CA87-D94F-4A5C-AD29-AB791046A562}"/>
              </a:ext>
            </a:extLst>
          </p:cNvPr>
          <p:cNvSpPr txBox="1"/>
          <p:nvPr/>
        </p:nvSpPr>
        <p:spPr>
          <a:xfrm>
            <a:off x="10452683" y="0"/>
            <a:ext cx="1739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Note: Leave this area clear for the camera window,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And Delete this  Text box</a:t>
            </a:r>
          </a:p>
        </p:txBody>
      </p:sp>
    </p:spTree>
    <p:extLst>
      <p:ext uri="{BB962C8B-B14F-4D97-AF65-F5344CB8AC3E}">
        <p14:creationId xmlns:p14="http://schemas.microsoft.com/office/powerpoint/2010/main" val="2642089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RCUWU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80FB3E97-A92C-4455-8A81-E6F07F3224FA}" vid="{8CBCE973-32E3-4933-84ED-90A94A9321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IRCUWU2021-PPT temp2</Template>
  <TotalTime>9</TotalTime>
  <Words>421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Titus</dc:creator>
  <cp:lastModifiedBy>Titus</cp:lastModifiedBy>
  <cp:revision>4</cp:revision>
  <dcterms:created xsi:type="dcterms:W3CDTF">2021-06-20T08:56:11Z</dcterms:created>
  <dcterms:modified xsi:type="dcterms:W3CDTF">2021-06-20T09:05:48Z</dcterms:modified>
</cp:coreProperties>
</file>